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</p:sldIdLst>
  <p:sldSz cx="12192000" cy="1625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3" autoAdjust="0"/>
    <p:restoredTop sz="94660"/>
  </p:normalViewPr>
  <p:slideViewPr>
    <p:cSldViewPr snapToGrid="0">
      <p:cViewPr varScale="1">
        <p:scale>
          <a:sx n="57" d="100"/>
          <a:sy n="57" d="100"/>
        </p:scale>
        <p:origin x="28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4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44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94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9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8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66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5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8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0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66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5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90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3A5E617-8EDE-7F00-08F6-2EE3A10E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88"/>
          <a:stretch/>
        </p:blipFill>
        <p:spPr>
          <a:xfrm>
            <a:off x="1747868" y="454569"/>
            <a:ext cx="3239047" cy="68149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577354AF-69E5-A68E-71C2-168729ECAA12}"/>
              </a:ext>
            </a:extLst>
          </p:cNvPr>
          <p:cNvGrpSpPr/>
          <p:nvPr/>
        </p:nvGrpSpPr>
        <p:grpSpPr>
          <a:xfrm>
            <a:off x="7177984" y="454569"/>
            <a:ext cx="3239047" cy="6814911"/>
            <a:chOff x="6751264" y="454568"/>
            <a:chExt cx="4602536" cy="814216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96F5870F-18E6-2AF9-63FE-C9C051567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264" y="454568"/>
              <a:ext cx="4419656" cy="814216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D9596395-F27B-79F4-07C6-456BE87D097C}"/>
                </a:ext>
              </a:extLst>
            </p:cNvPr>
            <p:cNvSpPr/>
            <p:nvPr/>
          </p:nvSpPr>
          <p:spPr>
            <a:xfrm>
              <a:off x="10149840" y="4800600"/>
              <a:ext cx="1203960" cy="3093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C5A5AD7-5530-60A8-D5F7-43076DADC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546" y="8316208"/>
            <a:ext cx="3401239" cy="68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2FFCC29-B9AD-40CF-CBB2-80ACFEE51F75}"/>
              </a:ext>
            </a:extLst>
          </p:cNvPr>
          <p:cNvSpPr txBox="1"/>
          <p:nvPr/>
        </p:nvSpPr>
        <p:spPr>
          <a:xfrm>
            <a:off x="1945019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드라코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1D5E5C0-78FD-26CA-1004-AF852FBD0E4A}"/>
              </a:ext>
            </a:extLst>
          </p:cNvPr>
          <p:cNvSpPr txBox="1"/>
          <p:nvPr/>
        </p:nvSpPr>
        <p:spPr>
          <a:xfrm>
            <a:off x="7615578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고무나무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E45A5E9-CBD6-17F4-E696-00310991974C}"/>
              </a:ext>
            </a:extLst>
          </p:cNvPr>
          <p:cNvSpPr txBox="1"/>
          <p:nvPr/>
        </p:nvSpPr>
        <p:spPr>
          <a:xfrm>
            <a:off x="2300615" y="15315073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극락조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5DA0415-109C-F5C3-043A-392FE1504FFE}"/>
              </a:ext>
            </a:extLst>
          </p:cNvPr>
          <p:cNvSpPr txBox="1"/>
          <p:nvPr/>
        </p:nvSpPr>
        <p:spPr>
          <a:xfrm>
            <a:off x="7623313" y="15355899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벵갈고무나무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7" y="7932089"/>
            <a:ext cx="4927600" cy="71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CC9C52A-980B-DD15-5740-55A96666D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72" y="403781"/>
            <a:ext cx="3294758" cy="681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35E10A-0C5C-1377-6489-90AF5A1B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83" y="403781"/>
            <a:ext cx="3014445" cy="681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453778F-BBD5-7671-6F7D-F573DAE87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452" y="8367107"/>
            <a:ext cx="3753078" cy="68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010D8F8-0484-D66B-53BB-DD965C0E5524}"/>
              </a:ext>
            </a:extLst>
          </p:cNvPr>
          <p:cNvSpPr txBox="1"/>
          <p:nvPr/>
        </p:nvSpPr>
        <p:spPr>
          <a:xfrm>
            <a:off x="2165148" y="15355899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벤자민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8587AF0-D244-61D6-23BB-081E9CEE8880}"/>
              </a:ext>
            </a:extLst>
          </p:cNvPr>
          <p:cNvSpPr txBox="1"/>
          <p:nvPr/>
        </p:nvSpPr>
        <p:spPr>
          <a:xfrm>
            <a:off x="7506030" y="15416871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금전수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8696A54-63ED-98D8-15E6-EDF61B626674}"/>
              </a:ext>
            </a:extLst>
          </p:cNvPr>
          <p:cNvSpPr txBox="1"/>
          <p:nvPr/>
        </p:nvSpPr>
        <p:spPr>
          <a:xfrm>
            <a:off x="2165148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크로톤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4D9F996-E3DA-C1FB-E32D-CEEB8C02B110}"/>
              </a:ext>
            </a:extLst>
          </p:cNvPr>
          <p:cNvSpPr txBox="1"/>
          <p:nvPr/>
        </p:nvSpPr>
        <p:spPr>
          <a:xfrm>
            <a:off x="7530913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황금죽</a:t>
            </a:r>
            <a:endParaRPr lang="ko-KR" altLang="en-US" sz="20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3BFFA97-9B18-62FA-9D52-DC4D7E34D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697" y="8367107"/>
            <a:ext cx="3328616" cy="68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DF94015-24E7-E4EA-F203-D1A3A240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38" y="491393"/>
            <a:ext cx="3360882" cy="68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A24176D-5384-F8BB-BCF7-7809F155F026}"/>
              </a:ext>
            </a:extLst>
          </p:cNvPr>
          <p:cNvSpPr txBox="1"/>
          <p:nvPr/>
        </p:nvSpPr>
        <p:spPr>
          <a:xfrm>
            <a:off x="2165148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/>
              <a:t>콤펙타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86C6F62-4ACD-3000-133A-FA8C6E949C4D}"/>
              </a:ext>
            </a:extLst>
          </p:cNvPr>
          <p:cNvSpPr txBox="1"/>
          <p:nvPr/>
        </p:nvSpPr>
        <p:spPr>
          <a:xfrm>
            <a:off x="7683310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용설난</a:t>
            </a:r>
            <a:endParaRPr lang="ko-KR" altLang="en-US" sz="2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DF94015-24E7-E4EA-F203-D1A3A240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04" y="8500860"/>
            <a:ext cx="3360882" cy="68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A24176D-5384-F8BB-BCF7-7809F155F026}"/>
              </a:ext>
            </a:extLst>
          </p:cNvPr>
          <p:cNvSpPr txBox="1"/>
          <p:nvPr/>
        </p:nvSpPr>
        <p:spPr>
          <a:xfrm>
            <a:off x="2648204" y="15531381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행복나무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73" y="8416344"/>
            <a:ext cx="4134427" cy="69161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A24176D-5384-F8BB-BCF7-7809F155F026}"/>
              </a:ext>
            </a:extLst>
          </p:cNvPr>
          <p:cNvSpPr txBox="1"/>
          <p:nvPr/>
        </p:nvSpPr>
        <p:spPr>
          <a:xfrm>
            <a:off x="7668225" y="15521157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/>
              <a:t>녹보수</a:t>
            </a:r>
            <a:endParaRPr lang="ko-KR" altLang="en-US" sz="20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326" y="8157872"/>
            <a:ext cx="3993939" cy="694666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661" y="576538"/>
            <a:ext cx="4434206" cy="67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6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A24176D-5384-F8BB-BCF7-7809F155F026}"/>
              </a:ext>
            </a:extLst>
          </p:cNvPr>
          <p:cNvSpPr txBox="1"/>
          <p:nvPr/>
        </p:nvSpPr>
        <p:spPr>
          <a:xfrm>
            <a:off x="2436076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행운목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86C6F62-4ACD-3000-133A-FA8C6E949C4D}"/>
              </a:ext>
            </a:extLst>
          </p:cNvPr>
          <p:cNvSpPr txBox="1"/>
          <p:nvPr/>
        </p:nvSpPr>
        <p:spPr>
          <a:xfrm>
            <a:off x="7485722" y="7522763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킹벤자민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A24176D-5384-F8BB-BCF7-7809F155F026}"/>
              </a:ext>
            </a:extLst>
          </p:cNvPr>
          <p:cNvSpPr txBox="1"/>
          <p:nvPr/>
        </p:nvSpPr>
        <p:spPr>
          <a:xfrm>
            <a:off x="2715936" y="15531381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스투키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A24176D-5384-F8BB-BCF7-7809F155F026}"/>
              </a:ext>
            </a:extLst>
          </p:cNvPr>
          <p:cNvSpPr txBox="1"/>
          <p:nvPr/>
        </p:nvSpPr>
        <p:spPr>
          <a:xfrm>
            <a:off x="7549694" y="15521157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율마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61" y="521399"/>
            <a:ext cx="4934639" cy="6811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632" y="521399"/>
            <a:ext cx="5011102" cy="67847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63" y="8157872"/>
            <a:ext cx="4391638" cy="68776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22" y="7945027"/>
            <a:ext cx="3867690" cy="74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A24176D-5384-F8BB-BCF7-7809F155F026}"/>
              </a:ext>
            </a:extLst>
          </p:cNvPr>
          <p:cNvSpPr txBox="1"/>
          <p:nvPr/>
        </p:nvSpPr>
        <p:spPr>
          <a:xfrm>
            <a:off x="2554607" y="7599710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아레카자야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86C6F62-4ACD-3000-133A-FA8C6E949C4D}"/>
              </a:ext>
            </a:extLst>
          </p:cNvPr>
          <p:cNvSpPr txBox="1"/>
          <p:nvPr/>
        </p:nvSpPr>
        <p:spPr>
          <a:xfrm>
            <a:off x="7756650" y="7522763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드라세나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마지나타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A24176D-5384-F8BB-BCF7-7809F155F026}"/>
              </a:ext>
            </a:extLst>
          </p:cNvPr>
          <p:cNvSpPr txBox="1"/>
          <p:nvPr/>
        </p:nvSpPr>
        <p:spPr>
          <a:xfrm>
            <a:off x="2800601" y="15531381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산세베리아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A24176D-5384-F8BB-BCF7-7809F155F026}"/>
              </a:ext>
            </a:extLst>
          </p:cNvPr>
          <p:cNvSpPr txBox="1"/>
          <p:nvPr/>
        </p:nvSpPr>
        <p:spPr>
          <a:xfrm>
            <a:off x="7617426" y="1563968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밍크 선인장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82974"/>
            <a:ext cx="5215467" cy="7139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7" y="382974"/>
            <a:ext cx="4927600" cy="71397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146" y="8227931"/>
            <a:ext cx="4149796" cy="70753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7" y="7999820"/>
            <a:ext cx="4947583" cy="75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22</Words>
  <Application>Microsoft Office PowerPoint</Application>
  <PresentationFormat>사용자 지정</PresentationFormat>
  <Paragraphs>20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성채연[경영비서학과]</dc:creator>
  <cp:lastModifiedBy>Microsoft 계정</cp:lastModifiedBy>
  <cp:revision>8</cp:revision>
  <dcterms:created xsi:type="dcterms:W3CDTF">2025-01-25T07:27:36Z</dcterms:created>
  <dcterms:modified xsi:type="dcterms:W3CDTF">2025-01-26T02:33:11Z</dcterms:modified>
</cp:coreProperties>
</file>